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80" r:id="rId5"/>
    <p:sldId id="259" r:id="rId6"/>
    <p:sldId id="281" r:id="rId7"/>
    <p:sldId id="260" r:id="rId8"/>
    <p:sldId id="282" r:id="rId9"/>
    <p:sldId id="261" r:id="rId10"/>
    <p:sldId id="283" r:id="rId11"/>
    <p:sldId id="285" r:id="rId12"/>
    <p:sldId id="284" r:id="rId13"/>
    <p:sldId id="262" r:id="rId14"/>
    <p:sldId id="286" r:id="rId15"/>
    <p:sldId id="263" r:id="rId16"/>
    <p:sldId id="287" r:id="rId17"/>
    <p:sldId id="288" r:id="rId18"/>
    <p:sldId id="289" r:id="rId19"/>
    <p:sldId id="264" r:id="rId20"/>
    <p:sldId id="290" r:id="rId21"/>
    <p:sldId id="291" r:id="rId22"/>
    <p:sldId id="265" r:id="rId23"/>
    <p:sldId id="293" r:id="rId24"/>
    <p:sldId id="292" r:id="rId25"/>
    <p:sldId id="266" r:id="rId26"/>
    <p:sldId id="294" r:id="rId27"/>
    <p:sldId id="295" r:id="rId28"/>
    <p:sldId id="29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97" r:id="rId38"/>
    <p:sldId id="298" r:id="rId39"/>
    <p:sldId id="275" r:id="rId40"/>
    <p:sldId id="299" r:id="rId41"/>
    <p:sldId id="300" r:id="rId42"/>
    <p:sldId id="301" r:id="rId43"/>
    <p:sldId id="276" r:id="rId44"/>
    <p:sldId id="277" r:id="rId45"/>
    <p:sldId id="302" r:id="rId46"/>
    <p:sldId id="303" r:id="rId47"/>
    <p:sldId id="278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81" d="100"/>
          <a:sy n="81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50bc73c81a1c9cd5066ad49df76af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</p:spPr>
      </p:pic>
      <p:pic>
        <p:nvPicPr>
          <p:cNvPr id="5" name="Рисунок 4" descr="pngtree-iran-country-map-png-image_1559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979712" cy="1979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ca1e84b3b599cbcb49ba8d6b391b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g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южная-азия-на-карте-13061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5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ag_pakista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610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219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131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4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59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75315" cy="6858000"/>
          </a:xfrm>
        </p:spPr>
      </p:pic>
      <p:pic>
        <p:nvPicPr>
          <p:cNvPr id="5" name="Рисунок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51480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912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0082" cy="3068960"/>
          </a:xfrm>
        </p:spPr>
      </p:pic>
      <p:pic>
        <p:nvPicPr>
          <p:cNvPr id="5" name="Рисунок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93130" cy="3140968"/>
          </a:xfrm>
          <a:prstGeom prst="rect">
            <a:avLst/>
          </a:prstGeom>
        </p:spPr>
      </p:pic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4572000" cy="3789040"/>
          </a:xfrm>
          <a:prstGeom prst="rect">
            <a:avLst/>
          </a:prstGeom>
        </p:spPr>
      </p:pic>
      <p:pic>
        <p:nvPicPr>
          <p:cNvPr id="7" name="Рисунок 6" descr="big_g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3714" y="3140968"/>
            <a:ext cx="4610286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350" y="5229200"/>
            <a:ext cx="244765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0034" cy="3140968"/>
          </a:xfrm>
        </p:spPr>
      </p:pic>
      <p:pic>
        <p:nvPicPr>
          <p:cNvPr id="7" name="Рисунок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577592" cy="3140968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4860032" cy="3717032"/>
          </a:xfrm>
          <a:prstGeom prst="rect">
            <a:avLst/>
          </a:prstGeom>
        </p:spPr>
      </p:pic>
      <p:pic>
        <p:nvPicPr>
          <p:cNvPr id="9" name="Рисунок 8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068960"/>
            <a:ext cx="4461857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q-cyprus_main.3zmsb7hng1s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80447" cy="3861048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9"/>
            <a:ext cx="4211960" cy="2996952"/>
          </a:xfrm>
          <a:prstGeom prst="rect">
            <a:avLst/>
          </a:prstGeo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0"/>
            <a:ext cx="4932040" cy="3573016"/>
          </a:xfrm>
          <a:prstGeom prst="rect">
            <a:avLst/>
          </a:prstGeom>
        </p:spPr>
      </p:pic>
      <p:pic>
        <p:nvPicPr>
          <p:cNvPr id="7" name="Рисунок 6" descr="Без названия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7548" y="3573016"/>
            <a:ext cx="4936452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35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5575" cy="1916832"/>
          </a:xfrm>
        </p:spPr>
      </p:pic>
      <p:pic>
        <p:nvPicPr>
          <p:cNvPr id="5" name="Рисунок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0"/>
            <a:ext cx="3209704" cy="1916832"/>
          </a:xfrm>
          <a:prstGeom prst="rect">
            <a:avLst/>
          </a:prstGeom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6832"/>
            <a:ext cx="3744416" cy="1872208"/>
          </a:xfrm>
          <a:prstGeom prst="rect">
            <a:avLst/>
          </a:prstGeom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555" y="0"/>
            <a:ext cx="3276445" cy="1916832"/>
          </a:xfrm>
          <a:prstGeom prst="rect">
            <a:avLst/>
          </a:prstGeom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916832"/>
            <a:ext cx="2952328" cy="1944216"/>
          </a:xfrm>
          <a:prstGeom prst="rect">
            <a:avLst/>
          </a:prstGeom>
        </p:spPr>
      </p:pic>
      <p:pic>
        <p:nvPicPr>
          <p:cNvPr id="10" name="Рисунок 9" descr="downlo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7025" y="1916832"/>
            <a:ext cx="2466975" cy="2088232"/>
          </a:xfrm>
          <a:prstGeom prst="rect">
            <a:avLst/>
          </a:prstGeom>
        </p:spPr>
      </p:pic>
      <p:pic>
        <p:nvPicPr>
          <p:cNvPr id="11" name="Рисунок 10" descr="Без названия (5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789040"/>
            <a:ext cx="3923928" cy="3068960"/>
          </a:xfrm>
          <a:prstGeom prst="rect">
            <a:avLst/>
          </a:prstGeom>
        </p:spPr>
      </p:pic>
      <p:pic>
        <p:nvPicPr>
          <p:cNvPr id="12" name="Рисунок 11" descr="Без названия (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1920" y="3861048"/>
            <a:ext cx="2808312" cy="2996952"/>
          </a:xfrm>
          <a:prstGeom prst="rect">
            <a:avLst/>
          </a:prstGeom>
        </p:spPr>
      </p:pic>
      <p:pic>
        <p:nvPicPr>
          <p:cNvPr id="13" name="Рисунок 12" descr="Без названия (6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5100" y="3933056"/>
            <a:ext cx="262890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omput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351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1776" cy="3501008"/>
          </a:xfrm>
        </p:spPr>
      </p:pic>
      <p:pic>
        <p:nvPicPr>
          <p:cNvPr id="5" name="Рисунок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0"/>
            <a:ext cx="4265712" cy="3501008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860032" cy="3356992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8460" y="3501008"/>
            <a:ext cx="4335540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21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ser_file_54ae93f38e297_0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709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1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Экран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9</cp:revision>
  <dcterms:created xsi:type="dcterms:W3CDTF">2020-02-03T13:19:10Z</dcterms:created>
  <dcterms:modified xsi:type="dcterms:W3CDTF">2020-02-03T15:26:34Z</dcterms:modified>
</cp:coreProperties>
</file>